
<file path=[Content_Types].xml><?xml version="1.0" encoding="utf-8"?>
<Types xmlns="http://schemas.openxmlformats.org/package/2006/content-types">
  <Default Extension="jpe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6858000" cy="12192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0" d="100"/>
          <a:sy n="30" d="100"/>
        </p:scale>
        <p:origin x="279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956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2966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327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546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977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037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348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87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340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807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36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4B65F-8347-4CA8-9E52-134B4BC9433F}" type="datetimeFigureOut">
              <a:rPr lang="nl-NL" smtClean="0"/>
              <a:t>3-6-2016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B6001-31B7-40DE-A96F-E8B8AE3C58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578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4480560" y="1440180"/>
            <a:ext cx="5074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10:30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8496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15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4323522" y="2305878"/>
            <a:ext cx="1182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13:45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35079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4539343" y="2416629"/>
            <a:ext cx="5519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10:44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06759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3</Words>
  <Application>Microsoft Office PowerPoint</Application>
  <PresentationFormat>Breedbeeld</PresentationFormat>
  <Paragraphs>3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Aimée Visser</dc:creator>
  <cp:lastModifiedBy>Aimée Visser</cp:lastModifiedBy>
  <cp:revision>1</cp:revision>
  <dcterms:created xsi:type="dcterms:W3CDTF">2016-06-03T07:21:17Z</dcterms:created>
  <dcterms:modified xsi:type="dcterms:W3CDTF">2016-06-03T07:25:51Z</dcterms:modified>
</cp:coreProperties>
</file>