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12192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279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56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96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327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46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77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37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4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7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40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07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36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4B65F-8347-4CA8-9E52-134B4BC9433F}" type="datetimeFigureOut">
              <a:rPr lang="nl-NL" smtClean="0"/>
              <a:t>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6001-31B7-40DE-A96F-E8B8AE3C58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78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480560" y="1440180"/>
            <a:ext cx="507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10:30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849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15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323522" y="2305878"/>
            <a:ext cx="1182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13:45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507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539343" y="2416629"/>
            <a:ext cx="551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10:44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0675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</Words>
  <Application>Microsoft Office PowerPoint</Application>
  <PresentationFormat>Breedbeeld</PresentationFormat>
  <Paragraphs>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Aimée Visser</dc:creator>
  <cp:lastModifiedBy>Aimée Visser</cp:lastModifiedBy>
  <cp:revision>1</cp:revision>
  <dcterms:created xsi:type="dcterms:W3CDTF">2016-06-03T07:21:17Z</dcterms:created>
  <dcterms:modified xsi:type="dcterms:W3CDTF">2016-06-03T07:25:51Z</dcterms:modified>
</cp:coreProperties>
</file>